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3" r:id="rId10"/>
    <p:sldId id="288" r:id="rId11"/>
    <p:sldId id="332" r:id="rId12"/>
    <p:sldId id="333" r:id="rId13"/>
    <p:sldId id="290" r:id="rId14"/>
    <p:sldId id="292" r:id="rId15"/>
    <p:sldId id="318" r:id="rId16"/>
    <p:sldId id="336" r:id="rId17"/>
    <p:sldId id="291" r:id="rId18"/>
    <p:sldId id="269" r:id="rId19"/>
    <p:sldId id="337" r:id="rId20"/>
    <p:sldId id="379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77" r:id="rId71"/>
    <p:sldId id="378" r:id="rId72"/>
    <p:sldId id="383" r:id="rId73"/>
    <p:sldId id="384" r:id="rId74"/>
    <p:sldId id="385" r:id="rId75"/>
    <p:sldId id="369" r:id="rId76"/>
    <p:sldId id="370" r:id="rId77"/>
    <p:sldId id="277" r:id="rId78"/>
    <p:sldId id="278" r:id="rId79"/>
    <p:sldId id="279" r:id="rId80"/>
    <p:sldId id="281" r:id="rId81"/>
    <p:sldId id="282" r:id="rId82"/>
    <p:sldId id="283" r:id="rId83"/>
    <p:sldId id="284" r:id="rId84"/>
    <p:sldId id="287" r:id="rId85"/>
    <p:sldId id="285" r:id="rId86"/>
    <p:sldId id="286" r:id="rId8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21E06"/>
    <a:srgbClr val="582808"/>
    <a:srgbClr val="131E0C"/>
    <a:srgbClr val="1E2F13"/>
    <a:srgbClr val="DBBA00"/>
    <a:srgbClr val="FF9003"/>
    <a:srgbClr val="905600"/>
    <a:srgbClr val="FF0C0C"/>
    <a:srgbClr val="FB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89918" autoAdjust="0"/>
  </p:normalViewPr>
  <p:slideViewPr>
    <p:cSldViewPr snapToGrid="0">
      <p:cViewPr varScale="1">
        <p:scale>
          <a:sx n="99" d="100"/>
          <a:sy n="99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15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9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20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4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780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43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085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68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microsoft.com/office/2007/relationships/hdphoto" Target="../media/hdphoto5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microsoft.com/office/2007/relationships/hdphoto" Target="../media/hdphoto51.wdp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0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5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6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4.wdp"/><Relationship Id="rId5" Type="http://schemas.openxmlformats.org/officeDocument/2006/relationships/image" Target="../media/image244.png"/><Relationship Id="rId4" Type="http://schemas.microsoft.com/office/2007/relationships/hdphoto" Target="../media/hdphoto153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5.wdp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6.wdp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5" Type="http://schemas.openxmlformats.org/officeDocument/2006/relationships/image" Target="../media/image248.png"/><Relationship Id="rId4" Type="http://schemas.microsoft.com/office/2007/relationships/hdphoto" Target="../media/hdphoto15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62.wdp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1.wdp"/><Relationship Id="rId5" Type="http://schemas.openxmlformats.org/officeDocument/2006/relationships/image" Target="../media/image251.png"/><Relationship Id="rId4" Type="http://schemas.microsoft.com/office/2007/relationships/hdphoto" Target="../media/hdphoto16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microsoft.com/office/2007/relationships/hdphoto" Target="../media/hdphoto162.wdp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hdphoto" Target="../media/hdphoto165.wdp"/><Relationship Id="rId13" Type="http://schemas.openxmlformats.org/officeDocument/2006/relationships/image" Target="../media/image258.png"/><Relationship Id="rId18" Type="http://schemas.microsoft.com/office/2007/relationships/hdphoto" Target="../media/hdphoto170.wdp"/><Relationship Id="rId3" Type="http://schemas.openxmlformats.org/officeDocument/2006/relationships/image" Target="../media/image253.png"/><Relationship Id="rId21" Type="http://schemas.openxmlformats.org/officeDocument/2006/relationships/image" Target="../media/image262.png"/><Relationship Id="rId7" Type="http://schemas.openxmlformats.org/officeDocument/2006/relationships/image" Target="../media/image255.png"/><Relationship Id="rId12" Type="http://schemas.microsoft.com/office/2007/relationships/hdphoto" Target="../media/hdphoto167.wdp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6" Type="http://schemas.microsoft.com/office/2007/relationships/hdphoto" Target="../media/hdphoto169.wdp"/><Relationship Id="rId20" Type="http://schemas.microsoft.com/office/2007/relationships/hdphoto" Target="../media/hdphoto17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64.wdp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microsoft.com/office/2007/relationships/hdphoto" Target="../media/hdphoto166.wdp"/><Relationship Id="rId19" Type="http://schemas.openxmlformats.org/officeDocument/2006/relationships/image" Target="../media/image261.png"/><Relationship Id="rId4" Type="http://schemas.microsoft.com/office/2007/relationships/hdphoto" Target="../media/hdphoto163.wdp"/><Relationship Id="rId9" Type="http://schemas.openxmlformats.org/officeDocument/2006/relationships/image" Target="../media/image256.png"/><Relationship Id="rId14" Type="http://schemas.microsoft.com/office/2007/relationships/hdphoto" Target="../media/hdphoto168.wdp"/><Relationship Id="rId22" Type="http://schemas.microsoft.com/office/2007/relationships/hdphoto" Target="../media/hdphoto172.wdp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175.wdp"/><Relationship Id="rId13" Type="http://schemas.openxmlformats.org/officeDocument/2006/relationships/image" Target="../media/image268.png"/><Relationship Id="rId18" Type="http://schemas.microsoft.com/office/2007/relationships/hdphoto" Target="../media/hdphoto180.wdp"/><Relationship Id="rId3" Type="http://schemas.openxmlformats.org/officeDocument/2006/relationships/image" Target="../media/image263.png"/><Relationship Id="rId21" Type="http://schemas.openxmlformats.org/officeDocument/2006/relationships/image" Target="../media/image272.png"/><Relationship Id="rId7" Type="http://schemas.openxmlformats.org/officeDocument/2006/relationships/image" Target="../media/image265.png"/><Relationship Id="rId12" Type="http://schemas.microsoft.com/office/2007/relationships/hdphoto" Target="../media/hdphoto177.wdp"/><Relationship Id="rId17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6" Type="http://schemas.microsoft.com/office/2007/relationships/hdphoto" Target="../media/hdphoto179.wdp"/><Relationship Id="rId20" Type="http://schemas.microsoft.com/office/2007/relationships/hdphoto" Target="../media/hdphoto18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74.wdp"/><Relationship Id="rId11" Type="http://schemas.openxmlformats.org/officeDocument/2006/relationships/image" Target="../media/image267.png"/><Relationship Id="rId5" Type="http://schemas.openxmlformats.org/officeDocument/2006/relationships/image" Target="../media/image264.png"/><Relationship Id="rId15" Type="http://schemas.openxmlformats.org/officeDocument/2006/relationships/image" Target="../media/image269.png"/><Relationship Id="rId10" Type="http://schemas.microsoft.com/office/2007/relationships/hdphoto" Target="../media/hdphoto176.wdp"/><Relationship Id="rId19" Type="http://schemas.openxmlformats.org/officeDocument/2006/relationships/image" Target="../media/image271.png"/><Relationship Id="rId4" Type="http://schemas.microsoft.com/office/2007/relationships/hdphoto" Target="../media/hdphoto173.wdp"/><Relationship Id="rId9" Type="http://schemas.openxmlformats.org/officeDocument/2006/relationships/image" Target="../media/image266.png"/><Relationship Id="rId14" Type="http://schemas.microsoft.com/office/2007/relationships/hdphoto" Target="../media/hdphoto178.wdp"/><Relationship Id="rId22" Type="http://schemas.microsoft.com/office/2007/relationships/hdphoto" Target="../media/hdphoto182.wdp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hdphoto" Target="../media/hdphoto185.wdp"/><Relationship Id="rId13" Type="http://schemas.openxmlformats.org/officeDocument/2006/relationships/image" Target="../media/image278.png"/><Relationship Id="rId18" Type="http://schemas.microsoft.com/office/2007/relationships/hdphoto" Target="../media/hdphoto190.wdp"/><Relationship Id="rId3" Type="http://schemas.openxmlformats.org/officeDocument/2006/relationships/image" Target="../media/image273.png"/><Relationship Id="rId21" Type="http://schemas.openxmlformats.org/officeDocument/2006/relationships/image" Target="../media/image282.png"/><Relationship Id="rId7" Type="http://schemas.openxmlformats.org/officeDocument/2006/relationships/image" Target="../media/image275.png"/><Relationship Id="rId12" Type="http://schemas.microsoft.com/office/2007/relationships/hdphoto" Target="../media/hdphoto187.wdp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23.xml"/><Relationship Id="rId16" Type="http://schemas.microsoft.com/office/2007/relationships/hdphoto" Target="../media/hdphoto189.wdp"/><Relationship Id="rId20" Type="http://schemas.microsoft.com/office/2007/relationships/hdphoto" Target="../media/hdphoto19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84.wdp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79.png"/><Relationship Id="rId10" Type="http://schemas.microsoft.com/office/2007/relationships/hdphoto" Target="../media/hdphoto186.wdp"/><Relationship Id="rId19" Type="http://schemas.openxmlformats.org/officeDocument/2006/relationships/image" Target="../media/image281.png"/><Relationship Id="rId4" Type="http://schemas.microsoft.com/office/2007/relationships/hdphoto" Target="../media/hdphoto183.wdp"/><Relationship Id="rId9" Type="http://schemas.openxmlformats.org/officeDocument/2006/relationships/image" Target="../media/image276.png"/><Relationship Id="rId14" Type="http://schemas.microsoft.com/office/2007/relationships/hdphoto" Target="../media/hdphoto188.wdp"/><Relationship Id="rId22" Type="http://schemas.microsoft.com/office/2007/relationships/hdphoto" Target="../media/hdphoto192.wdp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3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8C6D94-3D09-4661-8332-7E3C1EBA43D9}"/>
              </a:ext>
            </a:extLst>
          </p:cNvPr>
          <p:cNvGrpSpPr/>
          <p:nvPr/>
        </p:nvGrpSpPr>
        <p:grpSpPr>
          <a:xfrm>
            <a:off x="840503" y="2144979"/>
            <a:ext cx="10538160" cy="2551747"/>
            <a:chOff x="465120" y="2144979"/>
            <a:chExt cx="10538160" cy="2551747"/>
          </a:xfrm>
        </p:grpSpPr>
        <p:sp>
          <p:nvSpPr>
            <p:cNvPr id="59" name="圓角矩形 58"/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129" name="直線單箭頭接點 128"/>
            <p:cNvCxnSpPr>
              <a:cxnSpLocks/>
              <a:stCxn id="128" idx="1"/>
              <a:endCxn id="142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42" name="矩形 141"/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FB371323-450A-4F0C-A285-EBAECAAA0C43}"/>
                </a:ext>
              </a:extLst>
            </p:cNvPr>
            <p:cNvSpPr txBox="1"/>
            <p:nvPr/>
          </p:nvSpPr>
          <p:spPr>
            <a:xfrm>
              <a:off x="4760654" y="4121284"/>
              <a:ext cx="55072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任務規則左側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617A546-18C9-43F1-B48D-DBFEA249060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AAA9FAE3-501D-47FE-9296-5FD0DCB76D3D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E7D27E53-0FF1-4556-AFD6-8AF54D2172AD}"/>
                  </a:ext>
                </a:extLst>
              </p:cNvPr>
              <p:cNvCxnSpPr>
                <a:cxnSpLocks/>
                <a:stCxn id="121" idx="1"/>
                <a:endCxn id="123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F050F82-A3A2-4407-B5F5-EACDC51D1743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82BD590C-5EBE-4D5D-9867-C5407BCA2427}"/>
                  </a:ext>
                </a:extLst>
              </p:cNvPr>
              <p:cNvCxnSpPr>
                <a:cxnSpLocks/>
                <a:stCxn id="125" idx="1"/>
                <a:endCxn id="121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B9ABC04-1D94-41DA-81D2-56D648FD040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4EEEB16A-2F85-456F-B16A-45EAEF1C308B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127" name="直線單箭頭接點 126">
                <a:extLst>
                  <a:ext uri="{FF2B5EF4-FFF2-40B4-BE49-F238E27FC236}">
                    <a16:creationId xmlns:a16="http://schemas.microsoft.com/office/drawing/2014/main" id="{474F5B02-1548-4B71-AC32-700B60B27E46}"/>
                  </a:ext>
                </a:extLst>
              </p:cNvPr>
              <p:cNvCxnSpPr>
                <a:cxnSpLocks/>
                <a:stCxn id="132" idx="2"/>
                <a:endCxn id="123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31" name="文字方塊 50">
                <a:extLst>
                  <a:ext uri="{FF2B5EF4-FFF2-40B4-BE49-F238E27FC236}">
                    <a16:creationId xmlns:a16="http://schemas.microsoft.com/office/drawing/2014/main" id="{8310B755-336F-4CC0-B2BD-DDBA8201451B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5C5AF5AE-E66E-4727-881D-05113F99B234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c</a:t>
                </a:r>
                <a:endParaRPr lang="zh-TW" altLang="en-US" sz="18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33" name="圓角矩形 65">
              <a:extLst>
                <a:ext uri="{FF2B5EF4-FFF2-40B4-BE49-F238E27FC236}">
                  <a16:creationId xmlns:a16="http://schemas.microsoft.com/office/drawing/2014/main" id="{1B637092-3FE7-4870-831F-EE8218C1B965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BBB3EA3F-8CCC-4683-938D-92C13AD1F20C}"/>
                </a:ext>
              </a:extLst>
            </p:cNvPr>
            <p:cNvSpPr txBox="1"/>
            <p:nvPr/>
          </p:nvSpPr>
          <p:spPr>
            <a:xfrm>
              <a:off x="1082342" y="4123098"/>
              <a:ext cx="25121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當前任務圖</a:t>
              </a: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DCEDE493-B8B1-4B3F-9C88-1C4144DE49D8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0" name="文字方塊 48">
              <a:extLst>
                <a:ext uri="{FF2B5EF4-FFF2-40B4-BE49-F238E27FC236}">
                  <a16:creationId xmlns:a16="http://schemas.microsoft.com/office/drawing/2014/main" id="{25087B6E-8664-47D2-A8E2-8ECCF847195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1" name="圓角矩形 65">
              <a:extLst>
                <a:ext uri="{FF2B5EF4-FFF2-40B4-BE49-F238E27FC236}">
                  <a16:creationId xmlns:a16="http://schemas.microsoft.com/office/drawing/2014/main" id="{F612199E-FE4F-4125-803E-A4B35E193F59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8064C260-8E6B-43FB-99AD-9D0B02D0461F}"/>
                </a:ext>
              </a:extLst>
            </p:cNvPr>
            <p:cNvCxnSpPr>
              <a:cxnSpLocks/>
              <a:stCxn id="68" idx="2"/>
              <a:endCxn id="64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17D2ED4-37BD-4005-92A0-E7832CAEFA36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B49BC51D-7424-4EEF-BB1B-D760D0C7E3FA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E8C4F056-906C-4261-875C-4E384650F8D9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800" kern="0" dirty="0">
                <a:solidFill>
                  <a:schemeClr val="tx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9" name="文字方塊 50">
              <a:extLst>
                <a:ext uri="{FF2B5EF4-FFF2-40B4-BE49-F238E27FC236}">
                  <a16:creationId xmlns:a16="http://schemas.microsoft.com/office/drawing/2014/main" id="{BAE45748-5748-4FE9-A59F-14B64B28A253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2:c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1" name="圓角矩形 65">
              <a:extLst>
                <a:ext uri="{FF2B5EF4-FFF2-40B4-BE49-F238E27FC236}">
                  <a16:creationId xmlns:a16="http://schemas.microsoft.com/office/drawing/2014/main" id="{C93C2443-3C18-47A3-AC16-42DEB6F17762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2" name="圓角矩形 65">
              <a:extLst>
                <a:ext uri="{FF2B5EF4-FFF2-40B4-BE49-F238E27FC236}">
                  <a16:creationId xmlns:a16="http://schemas.microsoft.com/office/drawing/2014/main" id="{B6ACF8D8-929E-44B9-8CF0-509C9A25A918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3" name="圓角矩形 65">
              <a:extLst>
                <a:ext uri="{FF2B5EF4-FFF2-40B4-BE49-F238E27FC236}">
                  <a16:creationId xmlns:a16="http://schemas.microsoft.com/office/drawing/2014/main" id="{F89C2366-F899-4FA0-97A0-5D12472D093E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942129B-22F4-4E27-9480-F8A76849B2EA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A65F1609-D93A-4053-8B96-AEF44BD0733E}"/>
                </a:ext>
              </a:extLst>
            </p:cNvPr>
            <p:cNvCxnSpPr>
              <a:cxnSpLocks/>
              <a:stCxn id="74" idx="1"/>
              <a:endCxn id="76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9C519E5-6F88-437A-A9BE-7069A96E709D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79A3A856-CDCE-4761-9898-6CA83F6EBA7A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8" name="文字方塊 48">
              <a:extLst>
                <a:ext uri="{FF2B5EF4-FFF2-40B4-BE49-F238E27FC236}">
                  <a16:creationId xmlns:a16="http://schemas.microsoft.com/office/drawing/2014/main" id="{1D7C84DF-A72A-4A59-AA26-9000C7697E0F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2:D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9" name="圓角矩形 65">
              <a:extLst>
                <a:ext uri="{FF2B5EF4-FFF2-40B4-BE49-F238E27FC236}">
                  <a16:creationId xmlns:a16="http://schemas.microsoft.com/office/drawing/2014/main" id="{E0D83957-4713-4170-841D-C16364865F66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  <p:sp>
          <p:nvSpPr>
            <p:cNvPr id="80" name="圓角矩形 65">
              <a:extLst>
                <a:ext uri="{FF2B5EF4-FFF2-40B4-BE49-F238E27FC236}">
                  <a16:creationId xmlns:a16="http://schemas.microsoft.com/office/drawing/2014/main" id="{F7A4FE5E-FC60-4E79-BFF2-C99C20516756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FD819BD-737D-4755-B7BF-41B9AA4FBF02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4" name="文字方塊 50">
              <a:extLst>
                <a:ext uri="{FF2B5EF4-FFF2-40B4-BE49-F238E27FC236}">
                  <a16:creationId xmlns:a16="http://schemas.microsoft.com/office/drawing/2014/main" id="{7762B875-B9F3-43AC-A927-B48B7D3D1B2C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86" name="圓角矩形 65">
              <a:extLst>
                <a:ext uri="{FF2B5EF4-FFF2-40B4-BE49-F238E27FC236}">
                  <a16:creationId xmlns:a16="http://schemas.microsoft.com/office/drawing/2014/main" id="{C504B265-218E-4486-980E-B4AB5BAE8186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7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offspring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333608" y="910573"/>
              <a:ext cx="1513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offspring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DB60FB1-A74E-4006-A6FE-CD85DC13DE03}"/>
              </a:ext>
            </a:extLst>
          </p:cNvPr>
          <p:cNvGrpSpPr/>
          <p:nvPr/>
        </p:nvGrpSpPr>
        <p:grpSpPr>
          <a:xfrm>
            <a:off x="0" y="457200"/>
            <a:ext cx="12020099" cy="6078414"/>
            <a:chOff x="0" y="457200"/>
            <a:chExt cx="12020099" cy="6078414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9A1056-4E60-4EDC-B1FD-921F611529E1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4312FAB-3D18-487E-8C5B-3396450E482E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8798E4-52EB-4011-B9F3-A4F7CC01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00CBA9E-F4AC-4B1F-A38E-806D4571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462779F-8084-44F5-B2F7-BBDB70C04B5D}"/>
              </a:ext>
            </a:extLst>
          </p:cNvPr>
          <p:cNvGrpSpPr/>
          <p:nvPr/>
        </p:nvGrpSpPr>
        <p:grpSpPr>
          <a:xfrm>
            <a:off x="54055" y="1168400"/>
            <a:ext cx="12099845" cy="4832410"/>
            <a:chOff x="54055" y="1168400"/>
            <a:chExt cx="12099845" cy="483241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7072E86-7793-4E0F-ADA5-0DA6EABE6176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8D388F9-64F6-498E-8FC7-BEE94235C39F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ED3CB6F-8F15-45C4-8F40-A742D87C0E8B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56578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86159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215740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6BC2D06-B352-47F0-AA40-8BD2115B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537BB1-B29C-42AC-BFEB-4836AB5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7129542-D191-46A2-BAAE-926689EB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04855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8D922F0F-476F-4CB8-9F5C-C45BA696B389}"/>
              </a:ext>
            </a:extLst>
          </p:cNvPr>
          <p:cNvGrpSpPr/>
          <p:nvPr/>
        </p:nvGrpSpPr>
        <p:grpSpPr>
          <a:xfrm>
            <a:off x="694549" y="50800"/>
            <a:ext cx="10840226" cy="6730172"/>
            <a:chOff x="694549" y="50800"/>
            <a:chExt cx="10840226" cy="6730172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3992200-838F-4DEA-B814-234050FF9880}"/>
                </a:ext>
              </a:extLst>
            </p:cNvPr>
            <p:cNvSpPr/>
            <p:nvPr/>
          </p:nvSpPr>
          <p:spPr>
            <a:xfrm>
              <a:off x="694549" y="50800"/>
              <a:ext cx="10840226" cy="673017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2ADBCCB-C216-43B4-A36D-35B9AD04EDE6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5968E-11AB-40E9-A812-72C84DB14EF2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28F531D-0307-474B-8F7C-E7EFAC49A4C5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63CCF2D-9700-4945-A32F-E2A585FBE5D7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6C8D89B-F9CE-4A91-BA64-2FCEC66CBCE0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7165C6B-3287-4A24-97B2-F7C55904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7127D18-6968-4325-B6CC-3956E4D2BDC7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306A13A-D7B2-4C54-BC37-1B2BD3904497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3C554AE-04CC-473E-8085-05C821C9E10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A2CA514-1770-4B8B-A11F-0094CF2ECC5D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BA1B14C-8CD7-4172-9D34-799003B0EFAC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35754CB-F1E6-458A-8AD0-BF1C4CC73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43896C9-B523-4DD3-BAC4-FF7CE708E09B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2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鎮守要道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DB88B2B-0379-49DA-891A-E739A12299F7}"/>
                </a:ext>
              </a:extLst>
            </p:cNvPr>
            <p:cNvCxnSpPr>
              <a:cxnSpLocks/>
              <a:stCxn id="13" idx="3"/>
              <a:endCxn id="18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26AAF6B-78CE-448B-922D-CB7275CB63F1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5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狹路驅逐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58F8C72-D5E7-4F08-90E1-E0907AC2D975}"/>
                </a:ext>
              </a:extLst>
            </p:cNvPr>
            <p:cNvCxnSpPr>
              <a:cxnSpLocks/>
              <a:stCxn id="14" idx="3"/>
              <a:endCxn id="27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85D23A0C-B529-46ED-B31F-BD0924BE4375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D8F51FC-0705-4EE3-90C4-51CCF156C2C1}"/>
                </a:ext>
              </a:extLst>
            </p:cNvPr>
            <p:cNvCxnSpPr>
              <a:cxnSpLocks/>
              <a:stCxn id="34" idx="1"/>
              <a:endCxn id="15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8EC838A4-5AFD-4DD3-B192-DCC8474C7E9F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4">
                <a:lumMod val="50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寶藏房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A99BC61-87C6-445D-9809-3A49DB00809C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BCFF2FDD-A211-4294-B5F3-20F73825A730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EBCA55B2-DA95-45BE-BA84-F4EB5F67DA2B}"/>
                </a:ext>
              </a:extLst>
            </p:cNvPr>
            <p:cNvCxnSpPr>
              <a:cxnSpLocks/>
              <a:stCxn id="16" idx="2"/>
              <a:endCxn id="43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1C736DC-7C7F-4183-A8C8-723196201764}"/>
                </a:ext>
              </a:extLst>
            </p:cNvPr>
            <p:cNvSpPr/>
            <p:nvPr/>
          </p:nvSpPr>
          <p:spPr>
            <a:xfrm>
              <a:off x="8362450" y="1650744"/>
              <a:ext cx="299021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由此任務圖轉換遊戲空間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742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4000" r="9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5482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912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469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群組 409">
            <a:extLst>
              <a:ext uri="{FF2B5EF4-FFF2-40B4-BE49-F238E27FC236}">
                <a16:creationId xmlns:a16="http://schemas.microsoft.com/office/drawing/2014/main" id="{7D573799-516D-4376-A6B4-DAA2AAC4A13A}"/>
              </a:ext>
            </a:extLst>
          </p:cNvPr>
          <p:cNvGrpSpPr/>
          <p:nvPr/>
        </p:nvGrpSpPr>
        <p:grpSpPr>
          <a:xfrm>
            <a:off x="2302792" y="87534"/>
            <a:ext cx="1961931" cy="2155276"/>
            <a:chOff x="695106" y="83251"/>
            <a:chExt cx="1961931" cy="2155276"/>
          </a:xfrm>
        </p:grpSpPr>
        <p:sp>
          <p:nvSpPr>
            <p:cNvPr id="140" name="矩形: 圓角 139">
              <a:extLst>
                <a:ext uri="{FF2B5EF4-FFF2-40B4-BE49-F238E27FC236}">
                  <a16:creationId xmlns:a16="http://schemas.microsoft.com/office/drawing/2014/main" id="{3E757CDE-852F-407A-84BD-7B6E28F72C9B}"/>
                </a:ext>
              </a:extLst>
            </p:cNvPr>
            <p:cNvSpPr/>
            <p:nvPr/>
          </p:nvSpPr>
          <p:spPr>
            <a:xfrm>
              <a:off x="695106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BD8F8530-DB7F-4CDE-80DE-27F0C8426A04}"/>
                </a:ext>
              </a:extLst>
            </p:cNvPr>
            <p:cNvSpPr/>
            <p:nvPr/>
          </p:nvSpPr>
          <p:spPr>
            <a:xfrm>
              <a:off x="695106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建立任務符號表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解析遊玩特徵</a:t>
              </a:r>
              <a:endParaRPr lang="zh-TW" altLang="en-US" sz="16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77" name="圖片 176">
              <a:extLst>
                <a:ext uri="{FF2B5EF4-FFF2-40B4-BE49-F238E27FC236}">
                  <a16:creationId xmlns:a16="http://schemas.microsoft.com/office/drawing/2014/main" id="{156E0C79-703A-4822-9B60-421452F5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56" t="1715" r="40838" b="1118"/>
            <a:stretch/>
          </p:blipFill>
          <p:spPr>
            <a:xfrm>
              <a:off x="773019" y="714590"/>
              <a:ext cx="1806104" cy="1445668"/>
            </a:xfrm>
            <a:prstGeom prst="roundRect">
              <a:avLst>
                <a:gd name="adj" fmla="val 2337"/>
              </a:avLst>
            </a:prstGeom>
          </p:spPr>
        </p:pic>
      </p:grpSp>
      <p:grpSp>
        <p:nvGrpSpPr>
          <p:cNvPr id="408" name="群組 407">
            <a:extLst>
              <a:ext uri="{FF2B5EF4-FFF2-40B4-BE49-F238E27FC236}">
                <a16:creationId xmlns:a16="http://schemas.microsoft.com/office/drawing/2014/main" id="{C0A85712-BDF8-48F9-95A8-2914456105E8}"/>
              </a:ext>
            </a:extLst>
          </p:cNvPr>
          <p:cNvGrpSpPr/>
          <p:nvPr/>
        </p:nvGrpSpPr>
        <p:grpSpPr>
          <a:xfrm>
            <a:off x="2302791" y="2351816"/>
            <a:ext cx="1961932" cy="2155277"/>
            <a:chOff x="695105" y="2347533"/>
            <a:chExt cx="1961932" cy="2155277"/>
          </a:xfrm>
        </p:grpSpPr>
        <p:sp>
          <p:nvSpPr>
            <p:cNvPr id="182" name="矩形: 圓角 181">
              <a:extLst>
                <a:ext uri="{FF2B5EF4-FFF2-40B4-BE49-F238E27FC236}">
                  <a16:creationId xmlns:a16="http://schemas.microsoft.com/office/drawing/2014/main" id="{48F5A57E-A60C-4177-BE05-2EDCC3D61662}"/>
                </a:ext>
              </a:extLst>
            </p:cNvPr>
            <p:cNvSpPr/>
            <p:nvPr/>
          </p:nvSpPr>
          <p:spPr>
            <a:xfrm>
              <a:off x="695106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BF83BB2C-2030-4882-A501-C78689DF3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773018" y="2970890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B09DC5B3-B371-42FA-8E3B-1FF804D0AB19}"/>
                </a:ext>
              </a:extLst>
            </p:cNvPr>
            <p:cNvSpPr/>
            <p:nvPr/>
          </p:nvSpPr>
          <p:spPr>
            <a:xfrm>
              <a:off x="695105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體素結構與裝飾物</a:t>
              </a:r>
            </a:p>
          </p:txBody>
        </p:sp>
      </p:grpSp>
      <p:grpSp>
        <p:nvGrpSpPr>
          <p:cNvPr id="409" name="群組 408">
            <a:extLst>
              <a:ext uri="{FF2B5EF4-FFF2-40B4-BE49-F238E27FC236}">
                <a16:creationId xmlns:a16="http://schemas.microsoft.com/office/drawing/2014/main" id="{894A62C6-3976-46DA-A56E-4C703B529DA2}"/>
              </a:ext>
            </a:extLst>
          </p:cNvPr>
          <p:cNvGrpSpPr/>
          <p:nvPr/>
        </p:nvGrpSpPr>
        <p:grpSpPr>
          <a:xfrm>
            <a:off x="4388912" y="2351816"/>
            <a:ext cx="1961932" cy="2155277"/>
            <a:chOff x="2781226" y="2347533"/>
            <a:chExt cx="1961932" cy="2155277"/>
          </a:xfrm>
        </p:grpSpPr>
        <p:sp>
          <p:nvSpPr>
            <p:cNvPr id="188" name="矩形: 圓角 187">
              <a:extLst>
                <a:ext uri="{FF2B5EF4-FFF2-40B4-BE49-F238E27FC236}">
                  <a16:creationId xmlns:a16="http://schemas.microsoft.com/office/drawing/2014/main" id="{3032C523-A8D5-45B6-A373-5FCE6494CAA5}"/>
                </a:ext>
              </a:extLst>
            </p:cNvPr>
            <p:cNvSpPr/>
            <p:nvPr/>
          </p:nvSpPr>
          <p:spPr>
            <a:xfrm>
              <a:off x="2781227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A11D18BB-9C8A-49E6-8823-96A5B36462AF}"/>
                </a:ext>
              </a:extLst>
            </p:cNvPr>
            <p:cNvSpPr/>
            <p:nvPr/>
          </p:nvSpPr>
          <p:spPr>
            <a:xfrm>
              <a:off x="2781226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端點識別物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入口端點與出口端點</a:t>
              </a:r>
            </a:p>
          </p:txBody>
        </p:sp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71E10E20-2988-497E-8F58-CEB82D482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072" t="39353" r="38602" b="9530"/>
            <a:stretch/>
          </p:blipFill>
          <p:spPr>
            <a:xfrm>
              <a:off x="2859140" y="2970891"/>
              <a:ext cx="1806104" cy="1445668"/>
            </a:xfrm>
            <a:prstGeom prst="roundRect">
              <a:avLst>
                <a:gd name="adj" fmla="val 3439"/>
              </a:avLst>
            </a:prstGeom>
          </p:spPr>
        </p:pic>
      </p:grpSp>
      <p:grpSp>
        <p:nvGrpSpPr>
          <p:cNvPr id="406" name="群組 405">
            <a:extLst>
              <a:ext uri="{FF2B5EF4-FFF2-40B4-BE49-F238E27FC236}">
                <a16:creationId xmlns:a16="http://schemas.microsoft.com/office/drawing/2014/main" id="{5B6A266E-DDAC-4BE7-8EBF-2D5DF9AA3FCC}"/>
              </a:ext>
            </a:extLst>
          </p:cNvPr>
          <p:cNvGrpSpPr/>
          <p:nvPr/>
        </p:nvGrpSpPr>
        <p:grpSpPr>
          <a:xfrm>
            <a:off x="6475035" y="87533"/>
            <a:ext cx="1961931" cy="2155277"/>
            <a:chOff x="4867349" y="83250"/>
            <a:chExt cx="1961931" cy="2155277"/>
          </a:xfrm>
        </p:grpSpPr>
        <p:sp>
          <p:nvSpPr>
            <p:cNvPr id="178" name="矩形: 圓角 177">
              <a:extLst>
                <a:ext uri="{FF2B5EF4-FFF2-40B4-BE49-F238E27FC236}">
                  <a16:creationId xmlns:a16="http://schemas.microsoft.com/office/drawing/2014/main" id="{EE5EA0F5-5C33-4438-B0BA-28BBCE9BDE52}"/>
                </a:ext>
              </a:extLst>
            </p:cNvPr>
            <p:cNvSpPr/>
            <p:nvPr/>
          </p:nvSpPr>
          <p:spPr>
            <a:xfrm>
              <a:off x="4867349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01986A3-8363-4E69-A9D6-77046F6F661C}"/>
                </a:ext>
              </a:extLst>
            </p:cNvPr>
            <p:cNvSpPr/>
            <p:nvPr/>
          </p:nvSpPr>
          <p:spPr>
            <a:xfrm>
              <a:off x="4867349" y="83250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產生任務圖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endParaRPr lang="zh-TW" altLang="en-US" sz="12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C86036AF-4D78-4B4C-8FBD-B2D346213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689" b="10053"/>
            <a:stretch/>
          </p:blipFill>
          <p:spPr>
            <a:xfrm>
              <a:off x="4945259" y="71459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FBFBFB1D-5F33-441D-B42E-268A4166E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5" t="2877" r="10437" b="39301"/>
            <a:stretch/>
          </p:blipFill>
          <p:spPr>
            <a:xfrm>
              <a:off x="4945259" y="157162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407" name="群組 406">
            <a:extLst>
              <a:ext uri="{FF2B5EF4-FFF2-40B4-BE49-F238E27FC236}">
                <a16:creationId xmlns:a16="http://schemas.microsoft.com/office/drawing/2014/main" id="{157DBD2E-C7D7-434A-9AEC-2EF9925E0233}"/>
              </a:ext>
            </a:extLst>
          </p:cNvPr>
          <p:cNvGrpSpPr/>
          <p:nvPr/>
        </p:nvGrpSpPr>
        <p:grpSpPr>
          <a:xfrm>
            <a:off x="4388911" y="87534"/>
            <a:ext cx="1961933" cy="2155276"/>
            <a:chOff x="2781225" y="83251"/>
            <a:chExt cx="1961933" cy="2155276"/>
          </a:xfrm>
        </p:grpSpPr>
        <p:sp>
          <p:nvSpPr>
            <p:cNvPr id="159" name="矩形: 圓角 158">
              <a:extLst>
                <a:ext uri="{FF2B5EF4-FFF2-40B4-BE49-F238E27FC236}">
                  <a16:creationId xmlns:a16="http://schemas.microsoft.com/office/drawing/2014/main" id="{A8821EE8-14F2-4C1D-A3CB-7FBCAE195795}"/>
                </a:ext>
              </a:extLst>
            </p:cNvPr>
            <p:cNvSpPr/>
            <p:nvPr/>
          </p:nvSpPr>
          <p:spPr>
            <a:xfrm>
              <a:off x="2781227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8299646-EA02-456C-98D1-89D71E933777}"/>
                </a:ext>
              </a:extLst>
            </p:cNvPr>
            <p:cNvSpPr/>
            <p:nvPr/>
          </p:nvSpPr>
          <p:spPr>
            <a:xfrm>
              <a:off x="2781227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建立任務規則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線性與非線性規則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342954D-5670-4CDE-851A-0CF5B19FAE29}"/>
                </a:ext>
              </a:extLst>
            </p:cNvPr>
            <p:cNvGrpSpPr/>
            <p:nvPr/>
          </p:nvGrpSpPr>
          <p:grpSpPr>
            <a:xfrm>
              <a:off x="2854632" y="1635125"/>
              <a:ext cx="1810611" cy="525132"/>
              <a:chOff x="2756484" y="1606659"/>
              <a:chExt cx="1908759" cy="553598"/>
            </a:xfrm>
          </p:grpSpPr>
          <p:pic>
            <p:nvPicPr>
              <p:cNvPr id="205" name="圖片 204">
                <a:extLst>
                  <a:ext uri="{FF2B5EF4-FFF2-40B4-BE49-F238E27FC236}">
                    <a16:creationId xmlns:a16="http://schemas.microsoft.com/office/drawing/2014/main" id="{259ECFFC-FF1F-466F-A27F-124BDC9CE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6096" t="3592" r="12498" b="2947"/>
              <a:stretch/>
            </p:blipFill>
            <p:spPr>
              <a:xfrm>
                <a:off x="2756484" y="1610472"/>
                <a:ext cx="669925" cy="549785"/>
              </a:xfrm>
              <a:prstGeom prst="rect">
                <a:avLst/>
              </a:prstGeom>
            </p:spPr>
          </p:pic>
          <p:pic>
            <p:nvPicPr>
              <p:cNvPr id="206" name="圖片 205">
                <a:extLst>
                  <a:ext uri="{FF2B5EF4-FFF2-40B4-BE49-F238E27FC236}">
                    <a16:creationId xmlns:a16="http://schemas.microsoft.com/office/drawing/2014/main" id="{8FDFE969-885D-4276-91BB-03AF02C8D8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463" t="6780" r="11944" b="8298"/>
              <a:stretch/>
            </p:blipFill>
            <p:spPr>
              <a:xfrm>
                <a:off x="3465364" y="1606659"/>
                <a:ext cx="1199879" cy="553598"/>
              </a:xfrm>
              <a:prstGeom prst="rect">
                <a:avLst/>
              </a:prstGeom>
            </p:spPr>
          </p:pic>
        </p:grpSp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AE59BDB4-B7F9-4CCD-BF5B-EA7D3B56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276" t="2513" r="19189" b="13402"/>
            <a:stretch/>
          </p:blipFill>
          <p:spPr>
            <a:xfrm>
              <a:off x="2854632" y="1004152"/>
              <a:ext cx="635478" cy="561071"/>
            </a:xfrm>
            <a:prstGeom prst="rect">
              <a:avLst/>
            </a:prstGeom>
          </p:spPr>
        </p:pic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719FBE10-0882-4A81-ADEF-0065F85D1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02" t="1860" r="1870" b="-234"/>
            <a:stretch/>
          </p:blipFill>
          <p:spPr>
            <a:xfrm>
              <a:off x="3527062" y="1004152"/>
              <a:ext cx="1138181" cy="56068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043A6E9-A655-4458-85AA-92CC1AA12A10}"/>
                </a:ext>
              </a:extLst>
            </p:cNvPr>
            <p:cNvSpPr/>
            <p:nvPr/>
          </p:nvSpPr>
          <p:spPr>
            <a:xfrm>
              <a:off x="2781225" y="716350"/>
              <a:ext cx="8430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規則左側</a:t>
              </a: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07421E15-105E-4F30-84F8-06416F56059D}"/>
                </a:ext>
              </a:extLst>
            </p:cNvPr>
            <p:cNvSpPr/>
            <p:nvPr/>
          </p:nvSpPr>
          <p:spPr>
            <a:xfrm>
              <a:off x="3624263" y="716350"/>
              <a:ext cx="1040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規則右側</a:t>
              </a:r>
            </a:p>
          </p:txBody>
        </p:sp>
      </p:grpSp>
      <p:grpSp>
        <p:nvGrpSpPr>
          <p:cNvPr id="402" name="群組 401">
            <a:extLst>
              <a:ext uri="{FF2B5EF4-FFF2-40B4-BE49-F238E27FC236}">
                <a16:creationId xmlns:a16="http://schemas.microsoft.com/office/drawing/2014/main" id="{C0E03406-FED8-4D54-A475-A916723435CE}"/>
              </a:ext>
            </a:extLst>
          </p:cNvPr>
          <p:cNvGrpSpPr/>
          <p:nvPr/>
        </p:nvGrpSpPr>
        <p:grpSpPr>
          <a:xfrm>
            <a:off x="4388911" y="4616098"/>
            <a:ext cx="1961932" cy="2155277"/>
            <a:chOff x="2781225" y="4611815"/>
            <a:chExt cx="1961932" cy="2155277"/>
          </a:xfrm>
        </p:grpSpPr>
        <p:sp>
          <p:nvSpPr>
            <p:cNvPr id="211" name="矩形: 圓角 210">
              <a:extLst>
                <a:ext uri="{FF2B5EF4-FFF2-40B4-BE49-F238E27FC236}">
                  <a16:creationId xmlns:a16="http://schemas.microsoft.com/office/drawing/2014/main" id="{09BFA58F-F796-4FC0-97D6-95D775FC6566}"/>
                </a:ext>
              </a:extLst>
            </p:cNvPr>
            <p:cNvSpPr/>
            <p:nvPr/>
          </p:nvSpPr>
          <p:spPr>
            <a:xfrm>
              <a:off x="2781226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82797513-8B14-49C8-A1AB-B05376A3D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2859138" y="5235172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242DDA-FFE2-47CB-A41C-93FD957ECB89}"/>
                </a:ext>
              </a:extLst>
            </p:cNvPr>
            <p:cNvSpPr/>
            <p:nvPr/>
          </p:nvSpPr>
          <p:spPr>
            <a:xfrm>
              <a:off x="2781225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適應性函數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設計遊玩特徵指標</a:t>
              </a:r>
            </a:p>
          </p:txBody>
        </p:sp>
      </p:grpSp>
      <p:grpSp>
        <p:nvGrpSpPr>
          <p:cNvPr id="401" name="群組 400">
            <a:extLst>
              <a:ext uri="{FF2B5EF4-FFF2-40B4-BE49-F238E27FC236}">
                <a16:creationId xmlns:a16="http://schemas.microsoft.com/office/drawing/2014/main" id="{B84946E8-A835-4C92-AC20-48BB0B4EB468}"/>
              </a:ext>
            </a:extLst>
          </p:cNvPr>
          <p:cNvGrpSpPr/>
          <p:nvPr/>
        </p:nvGrpSpPr>
        <p:grpSpPr>
          <a:xfrm>
            <a:off x="6475033" y="4616098"/>
            <a:ext cx="1961932" cy="2155277"/>
            <a:chOff x="4867347" y="4611815"/>
            <a:chExt cx="1961932" cy="2155277"/>
          </a:xfrm>
        </p:grpSpPr>
        <p:sp>
          <p:nvSpPr>
            <p:cNvPr id="214" name="矩形: 圓角 213">
              <a:extLst>
                <a:ext uri="{FF2B5EF4-FFF2-40B4-BE49-F238E27FC236}">
                  <a16:creationId xmlns:a16="http://schemas.microsoft.com/office/drawing/2014/main" id="{54261454-DD2F-4B61-A867-792F6A066FF4}"/>
                </a:ext>
              </a:extLst>
            </p:cNvPr>
            <p:cNvSpPr/>
            <p:nvPr/>
          </p:nvSpPr>
          <p:spPr>
            <a:xfrm>
              <a:off x="4867348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2228F89-17FB-4B59-9B3F-F31F5198BA0F}"/>
                </a:ext>
              </a:extLst>
            </p:cNvPr>
            <p:cNvSpPr/>
            <p:nvPr/>
          </p:nvSpPr>
          <p:spPr>
            <a:xfrm>
              <a:off x="4867347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適應值標準化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控制得分成長幅度</a:t>
              </a:r>
            </a:p>
          </p:txBody>
        </p:sp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50285280-76C7-4519-80E9-2AE73E88E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036" t="13072" r="2397"/>
            <a:stretch/>
          </p:blipFill>
          <p:spPr>
            <a:xfrm>
              <a:off x="4945259" y="5235171"/>
              <a:ext cx="1806106" cy="1445669"/>
            </a:xfrm>
            <a:prstGeom prst="roundRect">
              <a:avLst>
                <a:gd name="adj" fmla="val 1843"/>
              </a:avLst>
            </a:prstGeom>
          </p:spPr>
        </p:pic>
      </p:grpSp>
      <p:grpSp>
        <p:nvGrpSpPr>
          <p:cNvPr id="403" name="群組 402">
            <a:extLst>
              <a:ext uri="{FF2B5EF4-FFF2-40B4-BE49-F238E27FC236}">
                <a16:creationId xmlns:a16="http://schemas.microsoft.com/office/drawing/2014/main" id="{AC9003F8-83EC-42AD-B189-8857386F7548}"/>
              </a:ext>
            </a:extLst>
          </p:cNvPr>
          <p:cNvGrpSpPr/>
          <p:nvPr/>
        </p:nvGrpSpPr>
        <p:grpSpPr>
          <a:xfrm>
            <a:off x="2302790" y="4616098"/>
            <a:ext cx="1961932" cy="2155277"/>
            <a:chOff x="695104" y="4611815"/>
            <a:chExt cx="1961932" cy="2155277"/>
          </a:xfrm>
        </p:grpSpPr>
        <p:sp>
          <p:nvSpPr>
            <p:cNvPr id="199" name="矩形: 圓角 198">
              <a:extLst>
                <a:ext uri="{FF2B5EF4-FFF2-40B4-BE49-F238E27FC236}">
                  <a16:creationId xmlns:a16="http://schemas.microsoft.com/office/drawing/2014/main" id="{9B55FBF9-9452-4DEF-A112-3279A20F96E8}"/>
                </a:ext>
              </a:extLst>
            </p:cNvPr>
            <p:cNvSpPr/>
            <p:nvPr/>
          </p:nvSpPr>
          <p:spPr>
            <a:xfrm>
              <a:off x="695105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9ABF7D37-9BC0-4597-A776-40261391B4AA}"/>
                </a:ext>
              </a:extLst>
            </p:cNvPr>
            <p:cNvSpPr/>
            <p:nvPr/>
          </p:nvSpPr>
          <p:spPr>
            <a:xfrm>
              <a:off x="695104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基因結構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行走地磚作基因序列</a:t>
              </a:r>
            </a:p>
          </p:txBody>
        </p:sp>
        <p:sp>
          <p:nvSpPr>
            <p:cNvPr id="276" name="矩形: 圓角 275">
              <a:extLst>
                <a:ext uri="{FF2B5EF4-FFF2-40B4-BE49-F238E27FC236}">
                  <a16:creationId xmlns:a16="http://schemas.microsoft.com/office/drawing/2014/main" id="{13939DBA-B339-4C8F-A12E-ABE7CAA465E9}"/>
                </a:ext>
              </a:extLst>
            </p:cNvPr>
            <p:cNvSpPr/>
            <p:nvPr/>
          </p:nvSpPr>
          <p:spPr>
            <a:xfrm>
              <a:off x="773906" y="5235170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33AD977-419B-48A2-AFA8-2402D0404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610" t="17375" r="26784" b="10202"/>
            <a:stretch/>
          </p:blipFill>
          <p:spPr>
            <a:xfrm>
              <a:off x="773018" y="5235170"/>
              <a:ext cx="1806103" cy="1445669"/>
            </a:xfrm>
            <a:prstGeom prst="rect">
              <a:avLst/>
            </a:prstGeom>
          </p:spPr>
        </p:pic>
      </p:grpSp>
      <p:grpSp>
        <p:nvGrpSpPr>
          <p:cNvPr id="405" name="群組 404">
            <a:extLst>
              <a:ext uri="{FF2B5EF4-FFF2-40B4-BE49-F238E27FC236}">
                <a16:creationId xmlns:a16="http://schemas.microsoft.com/office/drawing/2014/main" id="{47394197-1C8F-4271-A530-5CB14D6CD0BD}"/>
              </a:ext>
            </a:extLst>
          </p:cNvPr>
          <p:cNvGrpSpPr/>
          <p:nvPr/>
        </p:nvGrpSpPr>
        <p:grpSpPr>
          <a:xfrm>
            <a:off x="6475034" y="2351816"/>
            <a:ext cx="1961932" cy="2155277"/>
            <a:chOff x="4867348" y="2347533"/>
            <a:chExt cx="1961932" cy="2155277"/>
          </a:xfrm>
        </p:grpSpPr>
        <p:sp>
          <p:nvSpPr>
            <p:cNvPr id="193" name="矩形: 圓角 192">
              <a:extLst>
                <a:ext uri="{FF2B5EF4-FFF2-40B4-BE49-F238E27FC236}">
                  <a16:creationId xmlns:a16="http://schemas.microsoft.com/office/drawing/2014/main" id="{F5385939-3AE8-499D-B6F4-25A7A53A9A3B}"/>
                </a:ext>
              </a:extLst>
            </p:cNvPr>
            <p:cNvSpPr/>
            <p:nvPr/>
          </p:nvSpPr>
          <p:spPr>
            <a:xfrm>
              <a:off x="486734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7BF67E39-2DF9-478E-A3CF-883A64FB12D5}"/>
                </a:ext>
              </a:extLst>
            </p:cNvPr>
            <p:cNvSpPr/>
            <p:nvPr/>
          </p:nvSpPr>
          <p:spPr>
            <a:xfrm>
              <a:off x="486734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（建造方式表）</a:t>
              </a:r>
            </a:p>
          </p:txBody>
        </p:sp>
        <p:sp>
          <p:nvSpPr>
            <p:cNvPr id="351" name="矩形: 圓角 350">
              <a:extLst>
                <a:ext uri="{FF2B5EF4-FFF2-40B4-BE49-F238E27FC236}">
                  <a16:creationId xmlns:a16="http://schemas.microsoft.com/office/drawing/2014/main" id="{2D9FCBB8-6D48-48EF-AC1C-FF3707B6B09E}"/>
                </a:ext>
              </a:extLst>
            </p:cNvPr>
            <p:cNvSpPr/>
            <p:nvPr/>
          </p:nvSpPr>
          <p:spPr>
            <a:xfrm>
              <a:off x="4948636" y="2978054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9" name="圖片 348">
              <a:extLst>
                <a:ext uri="{FF2B5EF4-FFF2-40B4-BE49-F238E27FC236}">
                  <a16:creationId xmlns:a16="http://schemas.microsoft.com/office/drawing/2014/main" id="{D97C9FF7-4A00-49C7-84CA-D639F158F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248" t="5431" r="5870" b="2884"/>
            <a:stretch/>
          </p:blipFill>
          <p:spPr>
            <a:xfrm>
              <a:off x="4945260" y="2978055"/>
              <a:ext cx="1806105" cy="1445668"/>
            </a:xfrm>
            <a:prstGeom prst="rect">
              <a:avLst/>
            </a:prstGeom>
          </p:spPr>
        </p:pic>
        <p:sp>
          <p:nvSpPr>
            <p:cNvPr id="355" name="矩形 354">
              <a:extLst>
                <a:ext uri="{FF2B5EF4-FFF2-40B4-BE49-F238E27FC236}">
                  <a16:creationId xmlns:a16="http://schemas.microsoft.com/office/drawing/2014/main" id="{2E0B364D-C98D-4610-A108-1D699B50ED8D}"/>
                </a:ext>
              </a:extLst>
            </p:cNvPr>
            <p:cNvSpPr/>
            <p:nvPr/>
          </p:nvSpPr>
          <p:spPr>
            <a:xfrm>
              <a:off x="5622657" y="3672620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節點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2B00DA26-52E7-4672-9B63-9932D6637E65}"/>
                </a:ext>
              </a:extLst>
            </p:cNvPr>
            <p:cNvSpPr/>
            <p:nvPr/>
          </p:nvSpPr>
          <p:spPr>
            <a:xfrm rot="5400000">
              <a:off x="6081791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4" name="群組 403">
            <a:extLst>
              <a:ext uri="{FF2B5EF4-FFF2-40B4-BE49-F238E27FC236}">
                <a16:creationId xmlns:a16="http://schemas.microsoft.com/office/drawing/2014/main" id="{CFD83D14-D1BC-478D-8010-0563C1231E31}"/>
              </a:ext>
            </a:extLst>
          </p:cNvPr>
          <p:cNvGrpSpPr/>
          <p:nvPr/>
        </p:nvGrpSpPr>
        <p:grpSpPr>
          <a:xfrm>
            <a:off x="8561154" y="2351816"/>
            <a:ext cx="1961932" cy="2155277"/>
            <a:chOff x="6953468" y="2347533"/>
            <a:chExt cx="1961932" cy="2155277"/>
          </a:xfrm>
        </p:grpSpPr>
        <p:sp>
          <p:nvSpPr>
            <p:cNvPr id="196" name="矩形: 圓角 195">
              <a:extLst>
                <a:ext uri="{FF2B5EF4-FFF2-40B4-BE49-F238E27FC236}">
                  <a16:creationId xmlns:a16="http://schemas.microsoft.com/office/drawing/2014/main" id="{B3627DAE-92F6-4728-88DD-EC2F2A73E6D3}"/>
                </a:ext>
              </a:extLst>
            </p:cNvPr>
            <p:cNvSpPr/>
            <p:nvPr/>
          </p:nvSpPr>
          <p:spPr>
            <a:xfrm>
              <a:off x="695346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DD4F984E-D9A2-4CCC-BC86-E0C7E798EC8C}"/>
                </a:ext>
              </a:extLst>
            </p:cNvPr>
            <p:cNvSpPr/>
            <p:nvPr/>
          </p:nvSpPr>
          <p:spPr>
            <a:xfrm>
              <a:off x="695346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（空間替換表）</a:t>
              </a:r>
            </a:p>
          </p:txBody>
        </p:sp>
        <p:sp>
          <p:nvSpPr>
            <p:cNvPr id="327" name="矩形: 圓角 326">
              <a:extLst>
                <a:ext uri="{FF2B5EF4-FFF2-40B4-BE49-F238E27FC236}">
                  <a16:creationId xmlns:a16="http://schemas.microsoft.com/office/drawing/2014/main" id="{AC6878FD-45A0-41E6-93C7-3267E0A98FA2}"/>
                </a:ext>
              </a:extLst>
            </p:cNvPr>
            <p:cNvSpPr/>
            <p:nvPr/>
          </p:nvSpPr>
          <p:spPr>
            <a:xfrm>
              <a:off x="7031382" y="2970889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DD5BF0D0-B6F4-4A6F-B5F3-B0AC6F288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887" t="5329" r="6625" b="3171"/>
            <a:stretch/>
          </p:blipFill>
          <p:spPr>
            <a:xfrm>
              <a:off x="7030493" y="2970890"/>
              <a:ext cx="1806104" cy="1445668"/>
            </a:xfrm>
            <a:prstGeom prst="rect">
              <a:avLst/>
            </a:prstGeom>
          </p:spPr>
        </p:pic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309BF3DF-48DD-4D97-9191-8EF7166D011A}"/>
                </a:ext>
              </a:extLst>
            </p:cNvPr>
            <p:cNvSpPr/>
            <p:nvPr/>
          </p:nvSpPr>
          <p:spPr>
            <a:xfrm>
              <a:off x="7707889" y="3656662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685FDE84-849C-464B-906E-ABE6C099F5DF}"/>
                </a:ext>
              </a:extLst>
            </p:cNvPr>
            <p:cNvSpPr/>
            <p:nvPr/>
          </p:nvSpPr>
          <p:spPr>
            <a:xfrm rot="5400000">
              <a:off x="8174909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0" name="群組 399">
            <a:extLst>
              <a:ext uri="{FF2B5EF4-FFF2-40B4-BE49-F238E27FC236}">
                <a16:creationId xmlns:a16="http://schemas.microsoft.com/office/drawing/2014/main" id="{A2F3EBC4-45E2-42B6-B300-D09F011DBA97}"/>
              </a:ext>
            </a:extLst>
          </p:cNvPr>
          <p:cNvGrpSpPr/>
          <p:nvPr/>
        </p:nvGrpSpPr>
        <p:grpSpPr>
          <a:xfrm>
            <a:off x="8561153" y="4616097"/>
            <a:ext cx="1961932" cy="2155277"/>
            <a:chOff x="6953467" y="4611814"/>
            <a:chExt cx="1961932" cy="2155277"/>
          </a:xfrm>
        </p:grpSpPr>
        <p:sp>
          <p:nvSpPr>
            <p:cNvPr id="359" name="矩形: 圓角 358">
              <a:extLst>
                <a:ext uri="{FF2B5EF4-FFF2-40B4-BE49-F238E27FC236}">
                  <a16:creationId xmlns:a16="http://schemas.microsoft.com/office/drawing/2014/main" id="{6E5A39B1-AED7-40B9-B44C-CFC8AC250150}"/>
                </a:ext>
              </a:extLst>
            </p:cNvPr>
            <p:cNvSpPr/>
            <p:nvPr/>
          </p:nvSpPr>
          <p:spPr>
            <a:xfrm>
              <a:off x="6953468" y="4611816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0" name="矩形 359">
              <a:extLst>
                <a:ext uri="{FF2B5EF4-FFF2-40B4-BE49-F238E27FC236}">
                  <a16:creationId xmlns:a16="http://schemas.microsoft.com/office/drawing/2014/main" id="{7AF25E8E-FDDF-49E1-9327-EFEBD1A103D7}"/>
                </a:ext>
              </a:extLst>
            </p:cNvPr>
            <p:cNvSpPr/>
            <p:nvPr/>
          </p:nvSpPr>
          <p:spPr>
            <a:xfrm>
              <a:off x="6953467" y="4611814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房間容器演化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依遊玩特徵調整權重</a:t>
              </a:r>
            </a:p>
          </p:txBody>
        </p:sp>
        <p:pic>
          <p:nvPicPr>
            <p:cNvPr id="399" name="圖片 398">
              <a:extLst>
                <a:ext uri="{FF2B5EF4-FFF2-40B4-BE49-F238E27FC236}">
                  <a16:creationId xmlns:a16="http://schemas.microsoft.com/office/drawing/2014/main" id="{954D0A61-FAA5-46F6-ACCE-3395FE44C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960" t="1677" r="26469" b="1374"/>
            <a:stretch/>
          </p:blipFill>
          <p:spPr>
            <a:xfrm>
              <a:off x="7030493" y="5235170"/>
              <a:ext cx="1806104" cy="1445669"/>
            </a:xfrm>
            <a:prstGeom prst="roundRect">
              <a:avLst>
                <a:gd name="adj" fmla="val 2172"/>
              </a:avLst>
            </a:prstGeom>
          </p:spPr>
        </p:pic>
      </p:grpSp>
      <p:sp>
        <p:nvSpPr>
          <p:cNvPr id="411" name="矩形 410">
            <a:extLst>
              <a:ext uri="{FF2B5EF4-FFF2-40B4-BE49-F238E27FC236}">
                <a16:creationId xmlns:a16="http://schemas.microsoft.com/office/drawing/2014/main" id="{4B244BC0-C86D-476D-9A3A-AE4646DAE2AF}"/>
              </a:ext>
            </a:extLst>
          </p:cNvPr>
          <p:cNvSpPr/>
          <p:nvPr/>
        </p:nvSpPr>
        <p:spPr>
          <a:xfrm>
            <a:off x="1684922" y="380342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任務語法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2" name="矩形 411">
            <a:extLst>
              <a:ext uri="{FF2B5EF4-FFF2-40B4-BE49-F238E27FC236}">
                <a16:creationId xmlns:a16="http://schemas.microsoft.com/office/drawing/2014/main" id="{F776C36C-17B8-4BC6-95D5-CC79D967C31C}"/>
              </a:ext>
            </a:extLst>
          </p:cNvPr>
          <p:cNvSpPr/>
          <p:nvPr/>
        </p:nvSpPr>
        <p:spPr>
          <a:xfrm>
            <a:off x="1684922" y="2644625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房間建構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1F2B611A-A137-4E7B-910B-04F39AC75366}"/>
              </a:ext>
            </a:extLst>
          </p:cNvPr>
          <p:cNvSpPr/>
          <p:nvPr/>
        </p:nvSpPr>
        <p:spPr>
          <a:xfrm>
            <a:off x="1684921" y="4913787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地圖片段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14" name="群組 413">
            <a:extLst>
              <a:ext uri="{FF2B5EF4-FFF2-40B4-BE49-F238E27FC236}">
                <a16:creationId xmlns:a16="http://schemas.microsoft.com/office/drawing/2014/main" id="{D82F6F9D-D2DE-4A64-85F7-051984A458F0}"/>
              </a:ext>
            </a:extLst>
          </p:cNvPr>
          <p:cNvGrpSpPr/>
          <p:nvPr/>
        </p:nvGrpSpPr>
        <p:grpSpPr>
          <a:xfrm>
            <a:off x="2216142" y="1895721"/>
            <a:ext cx="537480" cy="338554"/>
            <a:chOff x="226422" y="914748"/>
            <a:chExt cx="633144" cy="398812"/>
          </a:xfrm>
        </p:grpSpPr>
        <p:sp>
          <p:nvSpPr>
            <p:cNvPr id="415" name="橢圓 414">
              <a:extLst>
                <a:ext uri="{FF2B5EF4-FFF2-40B4-BE49-F238E27FC236}">
                  <a16:creationId xmlns:a16="http://schemas.microsoft.com/office/drawing/2014/main" id="{14D22009-8F28-44C0-8521-61EB74C12AE9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6" name="TextBox 8">
              <a:extLst>
                <a:ext uri="{FF2B5EF4-FFF2-40B4-BE49-F238E27FC236}">
                  <a16:creationId xmlns:a16="http://schemas.microsoft.com/office/drawing/2014/main" id="{615FCBC4-232C-4DA2-8CDC-0DEDE7C8F82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17" name="群組 416">
            <a:extLst>
              <a:ext uri="{FF2B5EF4-FFF2-40B4-BE49-F238E27FC236}">
                <a16:creationId xmlns:a16="http://schemas.microsoft.com/office/drawing/2014/main" id="{50FA7AD1-5E76-4092-BB09-BFE5AFB3C2C1}"/>
              </a:ext>
            </a:extLst>
          </p:cNvPr>
          <p:cNvGrpSpPr/>
          <p:nvPr/>
        </p:nvGrpSpPr>
        <p:grpSpPr>
          <a:xfrm>
            <a:off x="4302324" y="1910548"/>
            <a:ext cx="537480" cy="338554"/>
            <a:chOff x="226422" y="914748"/>
            <a:chExt cx="633144" cy="398812"/>
          </a:xfrm>
        </p:grpSpPr>
        <p:sp>
          <p:nvSpPr>
            <p:cNvPr id="418" name="橢圓 417">
              <a:extLst>
                <a:ext uri="{FF2B5EF4-FFF2-40B4-BE49-F238E27FC236}">
                  <a16:creationId xmlns:a16="http://schemas.microsoft.com/office/drawing/2014/main" id="{3517EAD6-A623-4E64-9C74-8868F7AA00BA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9" name="TextBox 8">
              <a:extLst>
                <a:ext uri="{FF2B5EF4-FFF2-40B4-BE49-F238E27FC236}">
                  <a16:creationId xmlns:a16="http://schemas.microsoft.com/office/drawing/2014/main" id="{C06855FC-EA6B-4B5B-97D5-2F2A2C893541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0" name="群組 419">
            <a:extLst>
              <a:ext uri="{FF2B5EF4-FFF2-40B4-BE49-F238E27FC236}">
                <a16:creationId xmlns:a16="http://schemas.microsoft.com/office/drawing/2014/main" id="{C95E934E-10BA-4476-B125-B6577D580305}"/>
              </a:ext>
            </a:extLst>
          </p:cNvPr>
          <p:cNvGrpSpPr/>
          <p:nvPr/>
        </p:nvGrpSpPr>
        <p:grpSpPr>
          <a:xfrm>
            <a:off x="6394522" y="1895721"/>
            <a:ext cx="537480" cy="338554"/>
            <a:chOff x="226422" y="914748"/>
            <a:chExt cx="633144" cy="398812"/>
          </a:xfrm>
        </p:grpSpPr>
        <p:sp>
          <p:nvSpPr>
            <p:cNvPr id="421" name="橢圓 420">
              <a:extLst>
                <a:ext uri="{FF2B5EF4-FFF2-40B4-BE49-F238E27FC236}">
                  <a16:creationId xmlns:a16="http://schemas.microsoft.com/office/drawing/2014/main" id="{1B399B09-DFB7-492C-A480-C6C15AD5373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2" name="TextBox 8">
              <a:extLst>
                <a:ext uri="{FF2B5EF4-FFF2-40B4-BE49-F238E27FC236}">
                  <a16:creationId xmlns:a16="http://schemas.microsoft.com/office/drawing/2014/main" id="{BD2594A3-DB72-4751-8031-058AFCACF64E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3" name="群組 422">
            <a:extLst>
              <a:ext uri="{FF2B5EF4-FFF2-40B4-BE49-F238E27FC236}">
                <a16:creationId xmlns:a16="http://schemas.microsoft.com/office/drawing/2014/main" id="{862C5B2C-E13B-4421-B0B3-B30D40AFBE15}"/>
              </a:ext>
            </a:extLst>
          </p:cNvPr>
          <p:cNvGrpSpPr/>
          <p:nvPr/>
        </p:nvGrpSpPr>
        <p:grpSpPr>
          <a:xfrm>
            <a:off x="2211216" y="4152572"/>
            <a:ext cx="537480" cy="338554"/>
            <a:chOff x="226422" y="914748"/>
            <a:chExt cx="633144" cy="398812"/>
          </a:xfrm>
        </p:grpSpPr>
        <p:sp>
          <p:nvSpPr>
            <p:cNvPr id="424" name="橢圓 423">
              <a:extLst>
                <a:ext uri="{FF2B5EF4-FFF2-40B4-BE49-F238E27FC236}">
                  <a16:creationId xmlns:a16="http://schemas.microsoft.com/office/drawing/2014/main" id="{0FC00F63-ACB6-44BE-AB29-0C1B76C3C3DF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5" name="TextBox 8">
              <a:extLst>
                <a:ext uri="{FF2B5EF4-FFF2-40B4-BE49-F238E27FC236}">
                  <a16:creationId xmlns:a16="http://schemas.microsoft.com/office/drawing/2014/main" id="{107CE5A3-5F04-4B64-811A-79321A011043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6" name="群組 425">
            <a:extLst>
              <a:ext uri="{FF2B5EF4-FFF2-40B4-BE49-F238E27FC236}">
                <a16:creationId xmlns:a16="http://schemas.microsoft.com/office/drawing/2014/main" id="{A5CB5F0D-FE23-4E9E-93F6-1392069D995B}"/>
              </a:ext>
            </a:extLst>
          </p:cNvPr>
          <p:cNvGrpSpPr/>
          <p:nvPr/>
        </p:nvGrpSpPr>
        <p:grpSpPr>
          <a:xfrm>
            <a:off x="4300691" y="4152572"/>
            <a:ext cx="537480" cy="338554"/>
            <a:chOff x="226422" y="914748"/>
            <a:chExt cx="633144" cy="398812"/>
          </a:xfrm>
        </p:grpSpPr>
        <p:sp>
          <p:nvSpPr>
            <p:cNvPr id="427" name="橢圓 426">
              <a:extLst>
                <a:ext uri="{FF2B5EF4-FFF2-40B4-BE49-F238E27FC236}">
                  <a16:creationId xmlns:a16="http://schemas.microsoft.com/office/drawing/2014/main" id="{E79A2A2A-ED65-4256-AEFB-D8D05316305E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8" name="TextBox 8">
              <a:extLst>
                <a:ext uri="{FF2B5EF4-FFF2-40B4-BE49-F238E27FC236}">
                  <a16:creationId xmlns:a16="http://schemas.microsoft.com/office/drawing/2014/main" id="{4A8FCD5B-1B92-44DE-8BE8-AA65CFC490D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9" name="群組 428">
            <a:extLst>
              <a:ext uri="{FF2B5EF4-FFF2-40B4-BE49-F238E27FC236}">
                <a16:creationId xmlns:a16="http://schemas.microsoft.com/office/drawing/2014/main" id="{55BBAC0D-A838-49F4-AA33-9D5404ED6ADB}"/>
              </a:ext>
            </a:extLst>
          </p:cNvPr>
          <p:cNvGrpSpPr/>
          <p:nvPr/>
        </p:nvGrpSpPr>
        <p:grpSpPr>
          <a:xfrm>
            <a:off x="6394522" y="4148109"/>
            <a:ext cx="537480" cy="338554"/>
            <a:chOff x="226422" y="914748"/>
            <a:chExt cx="633144" cy="398812"/>
          </a:xfrm>
        </p:grpSpPr>
        <p:sp>
          <p:nvSpPr>
            <p:cNvPr id="430" name="橢圓 429">
              <a:extLst>
                <a:ext uri="{FF2B5EF4-FFF2-40B4-BE49-F238E27FC236}">
                  <a16:creationId xmlns:a16="http://schemas.microsoft.com/office/drawing/2014/main" id="{0C8003AC-585D-498F-B5B7-0D711003CA7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1" name="TextBox 8">
              <a:extLst>
                <a:ext uri="{FF2B5EF4-FFF2-40B4-BE49-F238E27FC236}">
                  <a16:creationId xmlns:a16="http://schemas.microsoft.com/office/drawing/2014/main" id="{AC01FBA2-EFE3-470C-AE5B-F31F13FCC90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2" name="群組 431">
            <a:extLst>
              <a:ext uri="{FF2B5EF4-FFF2-40B4-BE49-F238E27FC236}">
                <a16:creationId xmlns:a16="http://schemas.microsoft.com/office/drawing/2014/main" id="{BF18D085-FBB9-4AB0-9309-EDAEC4677560}"/>
              </a:ext>
            </a:extLst>
          </p:cNvPr>
          <p:cNvGrpSpPr/>
          <p:nvPr/>
        </p:nvGrpSpPr>
        <p:grpSpPr>
          <a:xfrm>
            <a:off x="2221339" y="6421031"/>
            <a:ext cx="537480" cy="338554"/>
            <a:chOff x="226422" y="914748"/>
            <a:chExt cx="633144" cy="398812"/>
          </a:xfrm>
        </p:grpSpPr>
        <p:sp>
          <p:nvSpPr>
            <p:cNvPr id="433" name="橢圓 432">
              <a:extLst>
                <a:ext uri="{FF2B5EF4-FFF2-40B4-BE49-F238E27FC236}">
                  <a16:creationId xmlns:a16="http://schemas.microsoft.com/office/drawing/2014/main" id="{02FC4D10-5A2A-4FA4-9A5E-31E80F585BA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4" name="TextBox 8">
              <a:extLst>
                <a:ext uri="{FF2B5EF4-FFF2-40B4-BE49-F238E27FC236}">
                  <a16:creationId xmlns:a16="http://schemas.microsoft.com/office/drawing/2014/main" id="{A1A0B1CD-690E-4BB5-8ACF-CD700B66B89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5" name="群組 434">
            <a:extLst>
              <a:ext uri="{FF2B5EF4-FFF2-40B4-BE49-F238E27FC236}">
                <a16:creationId xmlns:a16="http://schemas.microsoft.com/office/drawing/2014/main" id="{A56C7A98-FCBD-4929-8F9A-96A51C2B5006}"/>
              </a:ext>
            </a:extLst>
          </p:cNvPr>
          <p:cNvGrpSpPr/>
          <p:nvPr/>
        </p:nvGrpSpPr>
        <p:grpSpPr>
          <a:xfrm>
            <a:off x="4305875" y="6419005"/>
            <a:ext cx="537480" cy="338554"/>
            <a:chOff x="226422" y="914748"/>
            <a:chExt cx="633144" cy="398812"/>
          </a:xfrm>
        </p:grpSpPr>
        <p:sp>
          <p:nvSpPr>
            <p:cNvPr id="436" name="橢圓 435">
              <a:extLst>
                <a:ext uri="{FF2B5EF4-FFF2-40B4-BE49-F238E27FC236}">
                  <a16:creationId xmlns:a16="http://schemas.microsoft.com/office/drawing/2014/main" id="{C35A191B-8D7C-41C6-A53F-B08FB9B56CF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7" name="TextBox 8">
              <a:extLst>
                <a:ext uri="{FF2B5EF4-FFF2-40B4-BE49-F238E27FC236}">
                  <a16:creationId xmlns:a16="http://schemas.microsoft.com/office/drawing/2014/main" id="{D0E37C33-9B30-4FEA-BEB1-FD59A5B6E869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8" name="群組 437">
            <a:extLst>
              <a:ext uri="{FF2B5EF4-FFF2-40B4-BE49-F238E27FC236}">
                <a16:creationId xmlns:a16="http://schemas.microsoft.com/office/drawing/2014/main" id="{E313AF05-E8BF-4F11-8F09-EE7C5F8776DE}"/>
              </a:ext>
            </a:extLst>
          </p:cNvPr>
          <p:cNvGrpSpPr/>
          <p:nvPr/>
        </p:nvGrpSpPr>
        <p:grpSpPr>
          <a:xfrm>
            <a:off x="6394522" y="6419005"/>
            <a:ext cx="537480" cy="338554"/>
            <a:chOff x="226422" y="914748"/>
            <a:chExt cx="633144" cy="398812"/>
          </a:xfrm>
        </p:grpSpPr>
        <p:sp>
          <p:nvSpPr>
            <p:cNvPr id="439" name="橢圓 438">
              <a:extLst>
                <a:ext uri="{FF2B5EF4-FFF2-40B4-BE49-F238E27FC236}">
                  <a16:creationId xmlns:a16="http://schemas.microsoft.com/office/drawing/2014/main" id="{689A41B5-0060-484D-B19B-B4A9AD293E8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0" name="TextBox 8">
              <a:extLst>
                <a:ext uri="{FF2B5EF4-FFF2-40B4-BE49-F238E27FC236}">
                  <a16:creationId xmlns:a16="http://schemas.microsoft.com/office/drawing/2014/main" id="{61309013-8699-4EE7-8714-DB4DDD716C78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1" name="群組 440">
            <a:extLst>
              <a:ext uri="{FF2B5EF4-FFF2-40B4-BE49-F238E27FC236}">
                <a16:creationId xmlns:a16="http://schemas.microsoft.com/office/drawing/2014/main" id="{4F060D89-DD49-499C-9148-C0D333EFDA12}"/>
              </a:ext>
            </a:extLst>
          </p:cNvPr>
          <p:cNvGrpSpPr/>
          <p:nvPr/>
        </p:nvGrpSpPr>
        <p:grpSpPr>
          <a:xfrm>
            <a:off x="8483240" y="6416854"/>
            <a:ext cx="537480" cy="338554"/>
            <a:chOff x="226422" y="914748"/>
            <a:chExt cx="633144" cy="398812"/>
          </a:xfrm>
        </p:grpSpPr>
        <p:sp>
          <p:nvSpPr>
            <p:cNvPr id="442" name="橢圓 441">
              <a:extLst>
                <a:ext uri="{FF2B5EF4-FFF2-40B4-BE49-F238E27FC236}">
                  <a16:creationId xmlns:a16="http://schemas.microsoft.com/office/drawing/2014/main" id="{CAA1119E-BE17-4C76-97F4-7004B988DCD8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3" name="TextBox 8">
              <a:extLst>
                <a:ext uri="{FF2B5EF4-FFF2-40B4-BE49-F238E27FC236}">
                  <a16:creationId xmlns:a16="http://schemas.microsoft.com/office/drawing/2014/main" id="{0B215C7C-3E20-4574-8355-BD179F3E861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4" name="群組 443">
            <a:extLst>
              <a:ext uri="{FF2B5EF4-FFF2-40B4-BE49-F238E27FC236}">
                <a16:creationId xmlns:a16="http://schemas.microsoft.com/office/drawing/2014/main" id="{2F61550C-326C-4E97-B1C3-79D0BAFC6FE1}"/>
              </a:ext>
            </a:extLst>
          </p:cNvPr>
          <p:cNvGrpSpPr/>
          <p:nvPr/>
        </p:nvGrpSpPr>
        <p:grpSpPr>
          <a:xfrm>
            <a:off x="8483240" y="4148109"/>
            <a:ext cx="537480" cy="338554"/>
            <a:chOff x="226422" y="914748"/>
            <a:chExt cx="633144" cy="398812"/>
          </a:xfrm>
        </p:grpSpPr>
        <p:sp>
          <p:nvSpPr>
            <p:cNvPr id="445" name="橢圓 444">
              <a:extLst>
                <a:ext uri="{FF2B5EF4-FFF2-40B4-BE49-F238E27FC236}">
                  <a16:creationId xmlns:a16="http://schemas.microsoft.com/office/drawing/2014/main" id="{CEF195D9-2E44-4CEA-81E9-A27DB20F07CB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6" name="TextBox 8">
              <a:extLst>
                <a:ext uri="{FF2B5EF4-FFF2-40B4-BE49-F238E27FC236}">
                  <a16:creationId xmlns:a16="http://schemas.microsoft.com/office/drawing/2014/main" id="{5A1C9909-69DC-4876-A06C-9EF3760501B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20025</TotalTime>
  <Words>1932</Words>
  <Application>Microsoft Office PowerPoint</Application>
  <PresentationFormat>寬螢幕</PresentationFormat>
  <Paragraphs>714</Paragraphs>
  <Slides>86</Slides>
  <Notes>25</Notes>
  <HiddenSlides>20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6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756</cp:revision>
  <dcterms:created xsi:type="dcterms:W3CDTF">2016-12-17T21:27:02Z</dcterms:created>
  <dcterms:modified xsi:type="dcterms:W3CDTF">2017-08-21T14:33:11Z</dcterms:modified>
</cp:coreProperties>
</file>